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DCD"/>
    <a:srgbClr val="FF2600"/>
    <a:srgbClr val="FFFC00"/>
    <a:srgbClr val="FF40FF"/>
    <a:srgbClr val="00FDFF"/>
    <a:srgbClr val="00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05"/>
    <p:restoredTop sz="94627"/>
  </p:normalViewPr>
  <p:slideViewPr>
    <p:cSldViewPr snapToGrid="0" snapToObjects="1">
      <p:cViewPr varScale="1">
        <p:scale>
          <a:sx n="58" d="100"/>
          <a:sy n="58" d="100"/>
        </p:scale>
        <p:origin x="24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143630-55F2-C947-B222-10531CC304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6861AC5-2FE2-2644-B4E0-5AF3118121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4" indent="0" algn="ctr">
              <a:buNone/>
              <a:defRPr sz="2000"/>
            </a:lvl2pPr>
            <a:lvl3pPr marL="914369" indent="0" algn="ctr">
              <a:buNone/>
              <a:defRPr sz="1800"/>
            </a:lvl3pPr>
            <a:lvl4pPr marL="1371553" indent="0" algn="ctr">
              <a:buNone/>
              <a:defRPr sz="1600"/>
            </a:lvl4pPr>
            <a:lvl5pPr marL="1828737" indent="0" algn="ctr">
              <a:buNone/>
              <a:defRPr sz="1600"/>
            </a:lvl5pPr>
            <a:lvl6pPr marL="2285921" indent="0" algn="ctr">
              <a:buNone/>
              <a:defRPr sz="1600"/>
            </a:lvl6pPr>
            <a:lvl7pPr marL="2743106" indent="0" algn="ctr">
              <a:buNone/>
              <a:defRPr sz="1600"/>
            </a:lvl7pPr>
            <a:lvl8pPr marL="3200291" indent="0" algn="ctr">
              <a:buNone/>
              <a:defRPr sz="1600"/>
            </a:lvl8pPr>
            <a:lvl9pPr marL="3657475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FA5CE0-2189-A347-8259-0B5D2E7CA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1F0B15-733B-8B45-82E5-5551C600B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FCA685-3633-1442-8B0D-B224D6A5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1011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042D33-92C8-3047-B170-110BF2B31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105432-C74D-9241-9A8A-624B07323E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09BD9C-DA27-3940-8092-E4F0DFF33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2EEF61-D4FE-BA4C-9472-647C885DC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EBB00-6C2C-7D4C-ACD2-0DD89A29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1654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A1EAD78-E0DD-B44A-B4B0-B9E67792D1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A21922-F7EA-C54E-AEED-6519FF626D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53EA80-D2D1-CC40-AE26-C539D8AA3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7691E0-355C-5044-BD6C-686CB82D7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0985B1-4EB3-FE47-8BC5-B433B33B6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371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854C0-F2EA-5441-9172-DC8E5FFA7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F01A42-748E-BC4E-85D1-9F4F538F1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27774F-5917-A742-9356-3BF37F536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55EBA8-2187-5941-81CB-35D13CA17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BC6B16-312B-FE45-BC93-F19503A33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96077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18A2A-E48A-4140-8595-C16872AAB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49D072-C00F-5A40-960C-B972849F4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5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2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0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7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06BA2A-ADA0-6B48-961A-C7C826D1A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225C0D-1E21-CA41-9903-9FCFD73A4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AC3B18-9E8B-CD40-BD32-FA90D2E51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9586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B1E74A-1E1A-1A43-81A0-61CA1286F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25A8B3-2E93-5B46-9D48-580CD3844E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75FDAB4-5373-8E4E-A049-2832AB3FE2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CDB417-595A-A442-8F08-2364FF5FB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24908E-4E0B-994A-96C9-11FE37315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133CAB-2A32-DA4C-840F-1618B766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8112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EB978B-451B-1C4A-BD2B-C4973AC2D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A7DA8F-3E92-F644-82C4-85E00D27C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4" indent="0">
              <a:buNone/>
              <a:defRPr sz="2000" b="1"/>
            </a:lvl2pPr>
            <a:lvl3pPr marL="914369" indent="0">
              <a:buNone/>
              <a:defRPr sz="1800" b="1"/>
            </a:lvl3pPr>
            <a:lvl4pPr marL="1371553" indent="0">
              <a:buNone/>
              <a:defRPr sz="1600" b="1"/>
            </a:lvl4pPr>
            <a:lvl5pPr marL="1828737" indent="0">
              <a:buNone/>
              <a:defRPr sz="1600" b="1"/>
            </a:lvl5pPr>
            <a:lvl6pPr marL="2285921" indent="0">
              <a:buNone/>
              <a:defRPr sz="1600" b="1"/>
            </a:lvl6pPr>
            <a:lvl7pPr marL="2743106" indent="0">
              <a:buNone/>
              <a:defRPr sz="1600" b="1"/>
            </a:lvl7pPr>
            <a:lvl8pPr marL="3200291" indent="0">
              <a:buNone/>
              <a:defRPr sz="1600" b="1"/>
            </a:lvl8pPr>
            <a:lvl9pPr marL="3657475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5473E2-966D-B44D-80D1-53A9D8A4E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07D0F15-4C00-1F4F-8AFA-FEB1E15514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4" indent="0">
              <a:buNone/>
              <a:defRPr sz="2000" b="1"/>
            </a:lvl2pPr>
            <a:lvl3pPr marL="914369" indent="0">
              <a:buNone/>
              <a:defRPr sz="1800" b="1"/>
            </a:lvl3pPr>
            <a:lvl4pPr marL="1371553" indent="0">
              <a:buNone/>
              <a:defRPr sz="1600" b="1"/>
            </a:lvl4pPr>
            <a:lvl5pPr marL="1828737" indent="0">
              <a:buNone/>
              <a:defRPr sz="1600" b="1"/>
            </a:lvl5pPr>
            <a:lvl6pPr marL="2285921" indent="0">
              <a:buNone/>
              <a:defRPr sz="1600" b="1"/>
            </a:lvl6pPr>
            <a:lvl7pPr marL="2743106" indent="0">
              <a:buNone/>
              <a:defRPr sz="1600" b="1"/>
            </a:lvl7pPr>
            <a:lvl8pPr marL="3200291" indent="0">
              <a:buNone/>
              <a:defRPr sz="1600" b="1"/>
            </a:lvl8pPr>
            <a:lvl9pPr marL="3657475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6B877A6-F22C-F947-A47E-037B9F626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0878319-ADC1-4C45-A515-A67E5A622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9D155F3-1E9C-3F4C-A247-E38C606F4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FA06059-51D3-1F43-BA9F-E9ABB76EE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5904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5F6161-2184-374F-895A-0353B597A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50DD704-2844-4840-AD9C-16843092A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705C180-F625-C64A-B959-126ACF815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EC83B1-8BB7-1342-A63D-209486F62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7315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4A82F8-3260-5849-857F-46D446E73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5B472B-1A9F-AD49-8B34-CAFC94A9F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3C4601-0844-F745-A984-C3EEBF31B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580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B9D999-CC8F-5D40-9F8B-5925672EE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E7C051-A951-FC41-8772-79A04DAF6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AABA40-5E09-B644-9EDA-8E6916871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4" indent="0">
              <a:buNone/>
              <a:defRPr sz="1400"/>
            </a:lvl2pPr>
            <a:lvl3pPr marL="914369" indent="0">
              <a:buNone/>
              <a:defRPr sz="1200"/>
            </a:lvl3pPr>
            <a:lvl4pPr marL="1371553" indent="0">
              <a:buNone/>
              <a:defRPr sz="1000"/>
            </a:lvl4pPr>
            <a:lvl5pPr marL="1828737" indent="0">
              <a:buNone/>
              <a:defRPr sz="1000"/>
            </a:lvl5pPr>
            <a:lvl6pPr marL="2285921" indent="0">
              <a:buNone/>
              <a:defRPr sz="1000"/>
            </a:lvl6pPr>
            <a:lvl7pPr marL="2743106" indent="0">
              <a:buNone/>
              <a:defRPr sz="1000"/>
            </a:lvl7pPr>
            <a:lvl8pPr marL="3200291" indent="0">
              <a:buNone/>
              <a:defRPr sz="1000"/>
            </a:lvl8pPr>
            <a:lvl9pPr marL="3657475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2F78995-7A3D-EE46-8FFC-BF288B98F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26BEB7-7FEE-F441-8ECB-959D47B0A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3349D1-5C8E-1149-B474-94ED02DA8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3158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190BB3-EC38-084C-9CDD-942DCCEF2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3C4E196-6C67-DD4F-B2CF-570DC1A723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4" indent="0">
              <a:buNone/>
              <a:defRPr sz="2800"/>
            </a:lvl2pPr>
            <a:lvl3pPr marL="914369" indent="0">
              <a:buNone/>
              <a:defRPr sz="2400"/>
            </a:lvl3pPr>
            <a:lvl4pPr marL="1371553" indent="0">
              <a:buNone/>
              <a:defRPr sz="2000"/>
            </a:lvl4pPr>
            <a:lvl5pPr marL="1828737" indent="0">
              <a:buNone/>
              <a:defRPr sz="2000"/>
            </a:lvl5pPr>
            <a:lvl6pPr marL="2285921" indent="0">
              <a:buNone/>
              <a:defRPr sz="2000"/>
            </a:lvl6pPr>
            <a:lvl7pPr marL="2743106" indent="0">
              <a:buNone/>
              <a:defRPr sz="2000"/>
            </a:lvl7pPr>
            <a:lvl8pPr marL="3200291" indent="0">
              <a:buNone/>
              <a:defRPr sz="2000"/>
            </a:lvl8pPr>
            <a:lvl9pPr marL="3657475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9B4250-AEC6-074F-A2F1-ACB9E0264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4" indent="0">
              <a:buNone/>
              <a:defRPr sz="1400"/>
            </a:lvl2pPr>
            <a:lvl3pPr marL="914369" indent="0">
              <a:buNone/>
              <a:defRPr sz="1200"/>
            </a:lvl3pPr>
            <a:lvl4pPr marL="1371553" indent="0">
              <a:buNone/>
              <a:defRPr sz="1000"/>
            </a:lvl4pPr>
            <a:lvl5pPr marL="1828737" indent="0">
              <a:buNone/>
              <a:defRPr sz="1000"/>
            </a:lvl5pPr>
            <a:lvl6pPr marL="2285921" indent="0">
              <a:buNone/>
              <a:defRPr sz="1000"/>
            </a:lvl6pPr>
            <a:lvl7pPr marL="2743106" indent="0">
              <a:buNone/>
              <a:defRPr sz="1000"/>
            </a:lvl7pPr>
            <a:lvl8pPr marL="3200291" indent="0">
              <a:buNone/>
              <a:defRPr sz="1000"/>
            </a:lvl8pPr>
            <a:lvl9pPr marL="3657475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351BEA-CA61-424F-A51A-69AC989CC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F754B1-4D63-4644-AA38-B6B9DCF50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233BA20-8F11-7440-9838-C89CF045A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822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0181321-8E80-1B4E-A3EE-7D1638FC0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3C121D-17DA-2140-B518-3A5220CD68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5ED4CC-E576-CE4B-9E24-F6DDBCF6ED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181D7-9EA8-EA46-8643-EDE3DF639CA4}" type="datetimeFigureOut">
              <a:rPr kumimoji="1" lang="zh-CN" altLang="en-US" smtClean="0"/>
              <a:t>18/10/23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C75183-4A36-2F40-9C37-B94167D4A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373F30-4513-4548-9C4D-2858B2557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3E92-C8BE-DF45-BE2C-536D6DA5A54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1966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6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2" indent="-228592" algn="l" defTabSz="91436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6" indent="-228592" algn="l" defTabSz="9143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61" indent="-228592" algn="l" defTabSz="9143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45" indent="-228592" algn="l" defTabSz="9143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29" indent="-228592" algn="l" defTabSz="9143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14" indent="-228592" algn="l" defTabSz="9143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8" indent="-228592" algn="l" defTabSz="9143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83" indent="-228592" algn="l" defTabSz="9143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7" indent="-228592" algn="l" defTabSz="91436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4" algn="l" defTabSz="9143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9" algn="l" defTabSz="9143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3" algn="l" defTabSz="9143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7" algn="l" defTabSz="9143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21" algn="l" defTabSz="9143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6" algn="l" defTabSz="9143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91" algn="l" defTabSz="9143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75" algn="l" defTabSz="9143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>
            <a:extLst>
              <a:ext uri="{FF2B5EF4-FFF2-40B4-BE49-F238E27FC236}">
                <a16:creationId xmlns:a16="http://schemas.microsoft.com/office/drawing/2014/main" id="{0694B512-0A1C-2344-B484-9983039F3840}"/>
              </a:ext>
            </a:extLst>
          </p:cNvPr>
          <p:cNvSpPr txBox="1"/>
          <p:nvPr/>
        </p:nvSpPr>
        <p:spPr>
          <a:xfrm>
            <a:off x="0" y="2763086"/>
            <a:ext cx="2118732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600" dirty="0">
                <a:solidFill>
                  <a:srgbClr val="FFFC00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Left</a:t>
            </a:r>
            <a:endParaRPr kumimoji="1" lang="zh-CN" altLang="en-US" sz="3600" dirty="0">
              <a:solidFill>
                <a:srgbClr val="FFFC00"/>
              </a:solidFill>
              <a:latin typeface="STKaiti" panose="02010600040101010101" pitchFamily="2" charset="-122"/>
              <a:ea typeface="STKaiti" panose="02010600040101010101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D0B99F1-03C8-B141-ADB5-F40F5DB71DFC}"/>
              </a:ext>
            </a:extLst>
          </p:cNvPr>
          <p:cNvSpPr txBox="1"/>
          <p:nvPr/>
        </p:nvSpPr>
        <p:spPr>
          <a:xfrm>
            <a:off x="9903237" y="2827274"/>
            <a:ext cx="2183991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600" dirty="0">
                <a:solidFill>
                  <a:srgbClr val="FF2600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Right</a:t>
            </a:r>
            <a:endParaRPr kumimoji="1" lang="zh-CN" altLang="en-US" sz="3600" dirty="0">
              <a:solidFill>
                <a:srgbClr val="FF2600"/>
              </a:solidFill>
              <a:latin typeface="STKaiti" panose="02010600040101010101" pitchFamily="2" charset="-122"/>
              <a:ea typeface="STKaiti" panose="02010600040101010101" pitchFamily="2" charset="-122"/>
            </a:endParaRP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8106F123-983C-0843-A8E6-F249F8B6A8F5}"/>
              </a:ext>
            </a:extLst>
          </p:cNvPr>
          <p:cNvCxnSpPr>
            <a:cxnSpLocks/>
          </p:cNvCxnSpPr>
          <p:nvPr/>
        </p:nvCxnSpPr>
        <p:spPr>
          <a:xfrm>
            <a:off x="6043613" y="0"/>
            <a:ext cx="0" cy="6858000"/>
          </a:xfrm>
          <a:prstGeom prst="line">
            <a:avLst/>
          </a:prstGeom>
          <a:ln>
            <a:solidFill>
              <a:srgbClr val="FF40F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808FEF0F-2973-8349-8698-BAFF4AA6245B}"/>
              </a:ext>
            </a:extLst>
          </p:cNvPr>
          <p:cNvSpPr txBox="1"/>
          <p:nvPr/>
        </p:nvSpPr>
        <p:spPr>
          <a:xfrm>
            <a:off x="0" y="728663"/>
            <a:ext cx="12191999" cy="10156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dirty="0">
                <a:solidFill>
                  <a:srgbClr val="00FA00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Welcome</a:t>
            </a:r>
            <a:endParaRPr kumimoji="1" lang="zh-CN" altLang="en-US" sz="6000" dirty="0">
              <a:solidFill>
                <a:srgbClr val="00FA00"/>
              </a:solidFill>
              <a:latin typeface="STKaiti" panose="02010600040101010101" pitchFamily="2" charset="-122"/>
              <a:ea typeface="STKaiti" panose="020106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02C51C-3ED8-4442-AE98-2EDCB4B5CB49}"/>
              </a:ext>
            </a:extLst>
          </p:cNvPr>
          <p:cNvSpPr txBox="1"/>
          <p:nvPr/>
        </p:nvSpPr>
        <p:spPr>
          <a:xfrm>
            <a:off x="1" y="1814514"/>
            <a:ext cx="12191999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600" dirty="0">
                <a:solidFill>
                  <a:srgbClr val="00FDFF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Where</a:t>
            </a:r>
            <a:r>
              <a:rPr kumimoji="1" lang="zh-CN" altLang="en-US" sz="3600" dirty="0">
                <a:solidFill>
                  <a:srgbClr val="00FDFF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 </a:t>
            </a:r>
            <a:r>
              <a:rPr kumimoji="1" lang="en-US" altLang="zh-CN" sz="3600" dirty="0">
                <a:solidFill>
                  <a:srgbClr val="00FDFF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the</a:t>
            </a:r>
            <a:r>
              <a:rPr kumimoji="1" lang="zh-CN" altLang="en-US" sz="3600" dirty="0">
                <a:solidFill>
                  <a:srgbClr val="00FDFF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 </a:t>
            </a:r>
            <a:r>
              <a:rPr kumimoji="1" lang="en-US" altLang="zh-CN" sz="3600" dirty="0">
                <a:solidFill>
                  <a:srgbClr val="00FDFF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sound</a:t>
            </a:r>
            <a:r>
              <a:rPr kumimoji="1" lang="zh-CN" altLang="en-US" sz="3600" dirty="0">
                <a:solidFill>
                  <a:srgbClr val="00FDFF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 </a:t>
            </a:r>
            <a:r>
              <a:rPr kumimoji="1" lang="en-US" altLang="zh-CN" sz="3600" dirty="0">
                <a:solidFill>
                  <a:srgbClr val="00FDFF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come</a:t>
            </a:r>
            <a:r>
              <a:rPr kumimoji="1" lang="zh-CN" altLang="en-US" sz="3600" dirty="0">
                <a:solidFill>
                  <a:srgbClr val="00FDFF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 </a:t>
            </a:r>
            <a:r>
              <a:rPr kumimoji="1" lang="en-US" altLang="zh-CN" sz="3600" dirty="0">
                <a:solidFill>
                  <a:srgbClr val="00FDFF"/>
                </a:solidFill>
                <a:latin typeface="STKaiti" panose="02010600040101010101" pitchFamily="2" charset="-122"/>
                <a:ea typeface="STKaiti" panose="02010600040101010101" pitchFamily="2" charset="-122"/>
              </a:rPr>
              <a:t>from?</a:t>
            </a:r>
            <a:endParaRPr kumimoji="1" lang="zh-CN" altLang="en-US" sz="3600" dirty="0">
              <a:solidFill>
                <a:srgbClr val="00FDFF"/>
              </a:solidFill>
              <a:latin typeface="STKaiti" panose="02010600040101010101" pitchFamily="2" charset="-122"/>
              <a:ea typeface="STKaiti" panose="02010600040101010101" pitchFamily="2" charset="-122"/>
            </a:endParaRPr>
          </a:p>
        </p:txBody>
      </p: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EF268983-D7FA-D547-B750-8F672F236E97}"/>
              </a:ext>
            </a:extLst>
          </p:cNvPr>
          <p:cNvCxnSpPr>
            <a:cxnSpLocks/>
          </p:cNvCxnSpPr>
          <p:nvPr/>
        </p:nvCxnSpPr>
        <p:spPr>
          <a:xfrm flipH="1">
            <a:off x="2118732" y="3166947"/>
            <a:ext cx="3947183" cy="0"/>
          </a:xfrm>
          <a:prstGeom prst="straightConnector1">
            <a:avLst/>
          </a:prstGeom>
          <a:ln w="114300">
            <a:solidFill>
              <a:srgbClr val="FFFC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CF32E2A3-F97A-A14E-9E86-F3C2C72F724E}"/>
              </a:ext>
            </a:extLst>
          </p:cNvPr>
          <p:cNvCxnSpPr>
            <a:cxnSpLocks/>
          </p:cNvCxnSpPr>
          <p:nvPr/>
        </p:nvCxnSpPr>
        <p:spPr>
          <a:xfrm rot="10800000" flipH="1">
            <a:off x="6043613" y="3166947"/>
            <a:ext cx="3947183" cy="0"/>
          </a:xfrm>
          <a:prstGeom prst="straightConnector1">
            <a:avLst/>
          </a:prstGeom>
          <a:ln w="114300">
            <a:solidFill>
              <a:srgbClr val="FF26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FF17ACD7-1E5D-FC4B-9AA0-E3F8052CF31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 rot="12515618">
            <a:off x="6485324" y="3613196"/>
            <a:ext cx="1289544" cy="128954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0B5CE52-C1E4-F040-BBDE-9A5C5FA55F9B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 rot="9103826" flipH="1">
            <a:off x="4310652" y="3622267"/>
            <a:ext cx="1288226" cy="1288226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3008E4A8-5B3A-E841-AFC7-250AB8B02D15}"/>
              </a:ext>
            </a:extLst>
          </p:cNvPr>
          <p:cNvSpPr txBox="1"/>
          <p:nvPr/>
        </p:nvSpPr>
        <p:spPr>
          <a:xfrm>
            <a:off x="5312165" y="2472989"/>
            <a:ext cx="2118860" cy="1569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9599" dirty="0"/>
              <a:t>🤔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6FA94B1C-8EA1-8C45-9D80-9FAF86AC7FAE}"/>
              </a:ext>
            </a:extLst>
          </p:cNvPr>
          <p:cNvGrpSpPr/>
          <p:nvPr/>
        </p:nvGrpSpPr>
        <p:grpSpPr>
          <a:xfrm>
            <a:off x="4562204" y="4871745"/>
            <a:ext cx="2962817" cy="1881085"/>
            <a:chOff x="4562203" y="4871744"/>
            <a:chExt cx="2962817" cy="1881085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507923C4-ECFE-1E44-A8CF-B89C9C108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62203" y="4871744"/>
              <a:ext cx="2962817" cy="1881085"/>
            </a:xfrm>
            <a:prstGeom prst="rect">
              <a:avLst/>
            </a:prstGeom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7452DB2-7591-1C4A-A107-47B9247FD35B}"/>
                </a:ext>
              </a:extLst>
            </p:cNvPr>
            <p:cNvSpPr/>
            <p:nvPr/>
          </p:nvSpPr>
          <p:spPr>
            <a:xfrm>
              <a:off x="5758355" y="5253859"/>
              <a:ext cx="613240" cy="118241"/>
            </a:xfrm>
            <a:prstGeom prst="rect">
              <a:avLst/>
            </a:prstGeom>
            <a:solidFill>
              <a:srgbClr val="CDCDCD"/>
            </a:solidFill>
            <a:ln>
              <a:solidFill>
                <a:srgbClr val="CDCD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2302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8CE6E8A-7AF5-A143-99A9-5C0F02A93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" y="0"/>
            <a:ext cx="12182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202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</TotalTime>
  <Words>10</Words>
  <Application>Microsoft Macintosh PowerPoint</Application>
  <PresentationFormat>宽屏</PresentationFormat>
  <Paragraphs>5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STKaiti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Jinbo</dc:creator>
  <cp:lastModifiedBy>Zhang Jinbo</cp:lastModifiedBy>
  <cp:revision>24</cp:revision>
  <dcterms:created xsi:type="dcterms:W3CDTF">2018-10-23T06:52:34Z</dcterms:created>
  <dcterms:modified xsi:type="dcterms:W3CDTF">2018-10-23T12:23:58Z</dcterms:modified>
</cp:coreProperties>
</file>

<file path=docProps/thumbnail.jpeg>
</file>